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</p:sldIdLst>
  <p:sldSz cy="12858750" cx="10287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05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050" orient="horz"/>
        <p:guide pos="32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57749" y="685800"/>
            <a:ext cx="2742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:notes"/>
          <p:cNvSpPr/>
          <p:nvPr>
            <p:ph idx="2" type="sldImg"/>
          </p:nvPr>
        </p:nvSpPr>
        <p:spPr>
          <a:xfrm>
            <a:off x="2057749" y="685800"/>
            <a:ext cx="2742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" name="Google Shape;2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3337e223b4d_0_13:notes"/>
          <p:cNvSpPr/>
          <p:nvPr>
            <p:ph idx="2" type="sldImg"/>
          </p:nvPr>
        </p:nvSpPr>
        <p:spPr>
          <a:xfrm>
            <a:off x="2057749" y="685800"/>
            <a:ext cx="2742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" name="Google Shape;29;g3337e223b4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337e223b4d_0_16:notes"/>
          <p:cNvSpPr/>
          <p:nvPr>
            <p:ph idx="2" type="sldImg"/>
          </p:nvPr>
        </p:nvSpPr>
        <p:spPr>
          <a:xfrm>
            <a:off x="2057749" y="685800"/>
            <a:ext cx="2742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Google Shape;34;g3337e223b4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eed 01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285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75" y="1513951"/>
            <a:ext cx="1011119" cy="9113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Google Shape;11;p2"/>
          <p:cNvCxnSpPr/>
          <p:nvPr/>
        </p:nvCxnSpPr>
        <p:spPr>
          <a:xfrm>
            <a:off x="2311608" y="1716424"/>
            <a:ext cx="0" cy="4971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eed 02">
  <p:cSld name="TITLE_1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285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27450" y="1513951"/>
            <a:ext cx="1011119" cy="9113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3"/>
          <p:cNvCxnSpPr/>
          <p:nvPr/>
        </p:nvCxnSpPr>
        <p:spPr>
          <a:xfrm>
            <a:off x="8347758" y="1716424"/>
            <a:ext cx="0" cy="4971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eed 03">
  <p:cSld name="TITLE_2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19" name="Google Shape;1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287000" cy="1285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775" y="1513951"/>
            <a:ext cx="1011119" cy="9113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4"/>
          <p:cNvCxnSpPr/>
          <p:nvPr/>
        </p:nvCxnSpPr>
        <p:spPr>
          <a:xfrm>
            <a:off x="2311608" y="1716424"/>
            <a:ext cx="0" cy="4971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9531515" y="11658042"/>
            <a:ext cx="617400" cy="98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76925" lIns="176925" spcFirstLastPara="1" rIns="176925" wrap="square" tIns="176925">
            <a:normAutofit/>
          </a:bodyPr>
          <a:lstStyle>
            <a:lvl1pPr lvl="0" algn="r">
              <a:buNone/>
              <a:defRPr sz="1900">
                <a:solidFill>
                  <a:schemeClr val="dk2"/>
                </a:solidFill>
              </a:defRPr>
            </a:lvl1pPr>
            <a:lvl2pPr lvl="1" algn="r">
              <a:buNone/>
              <a:defRPr sz="1900">
                <a:solidFill>
                  <a:schemeClr val="dk2"/>
                </a:solidFill>
              </a:defRPr>
            </a:lvl2pPr>
            <a:lvl3pPr lvl="2" algn="r">
              <a:buNone/>
              <a:defRPr sz="1900">
                <a:solidFill>
                  <a:schemeClr val="dk2"/>
                </a:solidFill>
              </a:defRPr>
            </a:lvl3pPr>
            <a:lvl4pPr lvl="3" algn="r">
              <a:buNone/>
              <a:defRPr sz="1900">
                <a:solidFill>
                  <a:schemeClr val="dk2"/>
                </a:solidFill>
              </a:defRPr>
            </a:lvl4pPr>
            <a:lvl5pPr lvl="4" algn="r">
              <a:buNone/>
              <a:defRPr sz="1900">
                <a:solidFill>
                  <a:schemeClr val="dk2"/>
                </a:solidFill>
              </a:defRPr>
            </a:lvl5pPr>
            <a:lvl6pPr lvl="5" algn="r">
              <a:buNone/>
              <a:defRPr sz="1900">
                <a:solidFill>
                  <a:schemeClr val="dk2"/>
                </a:solidFill>
              </a:defRPr>
            </a:lvl6pPr>
            <a:lvl7pPr lvl="6" algn="r">
              <a:buNone/>
              <a:defRPr sz="1900">
                <a:solidFill>
                  <a:schemeClr val="dk2"/>
                </a:solidFill>
              </a:defRPr>
            </a:lvl7pPr>
            <a:lvl8pPr lvl="7" algn="r">
              <a:buNone/>
              <a:defRPr sz="1900">
                <a:solidFill>
                  <a:schemeClr val="dk2"/>
                </a:solidFill>
              </a:defRPr>
            </a:lvl8pPr>
            <a:lvl9pPr lvl="8" algn="r">
              <a:buNone/>
              <a:defRPr sz="19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1303" y="1513950"/>
            <a:ext cx="911346" cy="9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6704" y="1513950"/>
            <a:ext cx="911346" cy="9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1303" y="1513950"/>
            <a:ext cx="911346" cy="9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u sou XP | Vem ser XP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